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33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3" autoAdjust="0"/>
    <p:restoredTop sz="94660"/>
  </p:normalViewPr>
  <p:slideViewPr>
    <p:cSldViewPr snapToGrid="0">
      <p:cViewPr varScale="1">
        <p:scale>
          <a:sx n="79" d="100"/>
          <a:sy n="79" d="100"/>
        </p:scale>
        <p:origin x="110" y="3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29AC0D-E28E-9C0B-F021-C6047DE6A0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82BBB2E-4EB5-EFC4-38DA-47BAFFA87B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B9332E0-49E1-D24B-DDC3-54DD60F0F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05827F0-888D-53C5-36EF-FF9C5ABBF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CE3D0DD-11E1-575D-F688-2AC061819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05953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B22FD8-8EA4-9F53-9E0A-88F1B219D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6523C7A-5772-0B6F-AC0C-613E162014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2AD6F90-D859-D8B5-D558-7C4A48A46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A5751CF-018C-A0AD-EB2F-5C8D8DAB7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B2DF275-6657-306D-CE31-3A2DC4B7E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54165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DE6452B-982A-7AB0-F4BD-C11D8F86A0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C26B79A-78AA-5B3B-BB6E-F0CAD29233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AAA253-14B2-5279-4B24-4A9E6F852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D487839-9D18-2A3C-F3C8-AAC58EE8F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DEC5CE9-C322-B5BE-7422-D99D631C4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15351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3A337C-9AD4-1BD9-CA6E-21EF5A737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B0F1E21-9293-36D8-0034-F0A127E25C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6127A53-8B45-01E1-30E1-A29639795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7914208-6121-EAB4-8F2A-AC3F6A603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7A15724-975E-4BBB-A236-C8B0F908A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22941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651A3D-6043-8E15-EAC0-C968D0752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19A1479-0444-8FF2-79E1-5448B0DBCE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CB06E57-E1DC-BFB7-931D-7E6A18E3C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EB17F5C-C0D0-EBAD-A324-B36755D7B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025E9E8-46DC-7D80-6341-85524943B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00638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FD9862-6261-4029-5C61-1B7F7D670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990C30A-87F7-F725-94C6-84D14CCDED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6A51811-394E-B6BF-D41B-EAE1DA0986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ED2DE5D-D88E-6D70-D8F9-0AFC06AC2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1E1B474-CAE8-1017-076F-B967CA277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4635692-0BF5-6DF8-AB91-3D2162873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81263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6E4CAE-0F0B-AF7D-2E1E-9D911E867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8B14B03-F341-62B0-925B-D0F18228F0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B76E99C-68E2-876F-0D55-84FC692E53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C238057-EA2A-323D-05B2-1587ACBE8B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70CB3C0-314C-E74A-050D-D2FFC0C641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03EE0FC-F45B-8067-DEB5-7A3B5497E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7576B91-B2EF-503F-058A-E8BFE2902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F43D6DD-42F4-26DD-11F5-A4FBAE8B7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69711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E6F74D-ADBD-6339-4FF8-7E348C22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8CBDC74-B846-9D72-01EC-2D8295343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B8C49AC-8111-ED86-298F-45992533A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106B8EC-1BB4-DFAC-367F-DCC549CDF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50518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4D09C94-0876-B84D-6FE4-4E9668249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48AA377-4D4B-EB28-8530-079F47222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6F0A023-B89A-B61D-9EFB-831A2DEA4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9327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C5DBDB-62C0-65A0-2535-A91C00E6F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161BC9E-5953-0046-E31C-BF9DCADEC6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FE55170-B41C-8C73-2051-8E1B6E3671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BC57D1C-2995-5CE1-9D4A-01CD8B229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7D4DBF4-4F24-586A-CF10-4023EEF88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074C46-50E4-7EB1-284F-DF880FB20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99885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6293A7-47BB-49B4-7F3B-A6F6C6B47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80597F1-6007-4B85-2947-7F4EB1BE48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25A4B89-A834-4C92-50EC-D4D67D3E44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A1D0CC-F37A-34DB-5A56-2FDB75D7A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A6D0842-2A5D-0BCE-CE1D-21F914B0A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C918E6F-B303-884C-E154-011D9DBA6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23141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AB3CEC0-0488-93D1-98A5-AA3D38F4B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60A9119-28EF-94F3-E983-DE00FCF4D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6FCCD95-96A4-CAF9-3F14-F42E92043A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4D32BD-EDB5-4711-AD80-F0E6B6E236DD}" type="datetimeFigureOut">
              <a:rPr lang="es-MX" smtClean="0"/>
              <a:t>12/08/2025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A8C80E6-76FB-FB0C-8E36-7C0AAD5EEC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7E068E3-772B-2C0A-1A91-F381C0A0BE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482863-47EB-4F80-9142-9FDE06FC42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82330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1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2.svg"/><Relationship Id="rId9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3.png"/><Relationship Id="rId7" Type="http://schemas.openxmlformats.org/officeDocument/2006/relationships/image" Target="../media/image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5.png"/><Relationship Id="rId4" Type="http://schemas.openxmlformats.org/officeDocument/2006/relationships/image" Target="../media/image14.svg"/><Relationship Id="rId9" Type="http://schemas.openxmlformats.org/officeDocument/2006/relationships/image" Target="../media/image9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6.png"/><Relationship Id="rId7" Type="http://schemas.openxmlformats.org/officeDocument/2006/relationships/image" Target="../media/image9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5.png"/><Relationship Id="rId4" Type="http://schemas.openxmlformats.org/officeDocument/2006/relationships/image" Target="../media/image17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Patrón de fondo">
            <a:extLst>
              <a:ext uri="{FF2B5EF4-FFF2-40B4-BE49-F238E27FC236}">
                <a16:creationId xmlns:a16="http://schemas.microsoft.com/office/drawing/2014/main" id="{A6847DEB-43DA-970B-008C-3DD730C0F4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n 10" descr="Logotipo&#10;&#10;El contenido generado por IA puede ser incorrecto.">
            <a:extLst>
              <a:ext uri="{FF2B5EF4-FFF2-40B4-BE49-F238E27FC236}">
                <a16:creationId xmlns:a16="http://schemas.microsoft.com/office/drawing/2014/main" id="{89ECC89F-9CD5-489A-64A4-FC61CCBF53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016" y="534315"/>
            <a:ext cx="4393013" cy="2965535"/>
          </a:xfrm>
          <a:prstGeom prst="rect">
            <a:avLst/>
          </a:prstGeom>
        </p:spPr>
      </p:pic>
      <p:pic>
        <p:nvPicPr>
          <p:cNvPr id="15" name="Gráfico 14">
            <a:extLst>
              <a:ext uri="{FF2B5EF4-FFF2-40B4-BE49-F238E27FC236}">
                <a16:creationId xmlns:a16="http://schemas.microsoft.com/office/drawing/2014/main" id="{373B3981-371B-581C-076D-F78115CE57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41277" y="4096256"/>
            <a:ext cx="5478487" cy="108371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3934EEA-38F0-D82C-1A10-5EF5D1B7D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1013" y="4168396"/>
            <a:ext cx="5379016" cy="881068"/>
          </a:xfrm>
        </p:spPr>
        <p:txBody>
          <a:bodyPr>
            <a:noAutofit/>
          </a:bodyPr>
          <a:lstStyle/>
          <a:p>
            <a:r>
              <a:rPr lang="es-MX" sz="4800" dirty="0">
                <a:solidFill>
                  <a:schemeClr val="bg2"/>
                </a:solidFill>
              </a:rPr>
              <a:t>Titulo</a:t>
            </a:r>
          </a:p>
        </p:txBody>
      </p:sp>
    </p:spTree>
    <p:extLst>
      <p:ext uri="{BB962C8B-B14F-4D97-AF65-F5344CB8AC3E}">
        <p14:creationId xmlns:p14="http://schemas.microsoft.com/office/powerpoint/2010/main" val="907030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Patrón de fondo&#10;&#10;El contenido generado por IA puede ser incorrecto.">
            <a:extLst>
              <a:ext uri="{FF2B5EF4-FFF2-40B4-BE49-F238E27FC236}">
                <a16:creationId xmlns:a16="http://schemas.microsoft.com/office/drawing/2014/main" id="{61E6ED9E-C96A-AEAF-150D-1EAAE14203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agen 5" descr="Logotipo&#10;&#10;El contenido generado por IA puede ser incorrecto.">
            <a:extLst>
              <a:ext uri="{FF2B5EF4-FFF2-40B4-BE49-F238E27FC236}">
                <a16:creationId xmlns:a16="http://schemas.microsoft.com/office/drawing/2014/main" id="{E3E13D0E-60CC-E62C-B7CB-8FAA4553B5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951" y="-1"/>
            <a:ext cx="2575740" cy="1919528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846BC042-F8C2-810F-084A-1D6961E38B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60965" y="6367578"/>
            <a:ext cx="2254202" cy="340257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003FB250-EE5E-2B1F-1E97-4B67BBDE0F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2126" y="298420"/>
            <a:ext cx="3283505" cy="485448"/>
          </a:xfrm>
          <a:prstGeom prst="rect">
            <a:avLst/>
          </a:prstGeom>
        </p:spPr>
      </p:pic>
      <p:pic>
        <p:nvPicPr>
          <p:cNvPr id="4" name="Imagen 3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E07D5876-9573-511E-0FC9-23ABD2E591D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7704" y="5255808"/>
            <a:ext cx="3121582" cy="290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743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Patrón de fondo">
            <a:extLst>
              <a:ext uri="{FF2B5EF4-FFF2-40B4-BE49-F238E27FC236}">
                <a16:creationId xmlns:a16="http://schemas.microsoft.com/office/drawing/2014/main" id="{43D37B8B-7133-3A8B-01F8-458BB27306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FD16BB6B-3E2B-F540-B663-1E17D4420F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8489" y="959763"/>
            <a:ext cx="10095021" cy="52969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23264602-90BD-5E95-4DA7-70BBB0023B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60965" y="6367578"/>
            <a:ext cx="2254202" cy="340257"/>
          </a:xfrm>
          <a:prstGeom prst="rect">
            <a:avLst/>
          </a:prstGeom>
        </p:spPr>
      </p:pic>
      <p:pic>
        <p:nvPicPr>
          <p:cNvPr id="2" name="Imagen 1" descr="Logotipo&#10;&#10;El contenido generado por IA puede ser incorrecto.">
            <a:extLst>
              <a:ext uri="{FF2B5EF4-FFF2-40B4-BE49-F238E27FC236}">
                <a16:creationId xmlns:a16="http://schemas.microsoft.com/office/drawing/2014/main" id="{9870654E-E776-69C9-9160-D78B78782BE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951" y="-1"/>
            <a:ext cx="2575740" cy="1919528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0AFA11BE-D5CF-7056-C083-CD93CB763A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2126" y="298420"/>
            <a:ext cx="3283505" cy="48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436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atrón de fondo&#10;&#10;El contenido generado por IA puede ser incorrecto.">
            <a:extLst>
              <a:ext uri="{FF2B5EF4-FFF2-40B4-BE49-F238E27FC236}">
                <a16:creationId xmlns:a16="http://schemas.microsoft.com/office/drawing/2014/main" id="{F7F3F366-30EC-DEFB-70FC-7BC5957732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7EE03A2E-CA00-D796-7DC3-DEABEED08B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6321" y="1176945"/>
            <a:ext cx="8697025" cy="52879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Imagen 1" descr="Logotipo&#10;&#10;El contenido generado por IA puede ser incorrecto.">
            <a:extLst>
              <a:ext uri="{FF2B5EF4-FFF2-40B4-BE49-F238E27FC236}">
                <a16:creationId xmlns:a16="http://schemas.microsoft.com/office/drawing/2014/main" id="{4B8E389D-91E8-D78E-295D-7A26C01959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750695" cy="2049911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D118F611-7139-CF1E-5DC5-1AF31814FB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60965" y="6367578"/>
            <a:ext cx="2254202" cy="340257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2F4EF29B-448B-BBD5-4FEF-FB39F48F9E0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706127" y="298420"/>
            <a:ext cx="3283505" cy="48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632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Patrón de fondo&#10;&#10;El contenido generado por IA puede ser incorrecto.">
            <a:extLst>
              <a:ext uri="{FF2B5EF4-FFF2-40B4-BE49-F238E27FC236}">
                <a16:creationId xmlns:a16="http://schemas.microsoft.com/office/drawing/2014/main" id="{B4B8DE87-A55E-5895-5F5C-8A73395B91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71E335DE-08A9-2F70-DC35-8412A268D2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0700" y="6341986"/>
            <a:ext cx="2593298" cy="391441"/>
          </a:xfrm>
          <a:prstGeom prst="rect">
            <a:avLst/>
          </a:prstGeom>
        </p:spPr>
      </p:pic>
      <p:pic>
        <p:nvPicPr>
          <p:cNvPr id="7" name="Imagen 6" descr="Logotipo&#10;&#10;El contenido generado por IA puede ser incorrecto.">
            <a:extLst>
              <a:ext uri="{FF2B5EF4-FFF2-40B4-BE49-F238E27FC236}">
                <a16:creationId xmlns:a16="http://schemas.microsoft.com/office/drawing/2014/main" id="{37869CA8-1171-FCB4-3251-8EBFB66B38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750695" cy="2049911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289FE1C3-8A28-7982-F807-8B65C7AB3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706127" y="298420"/>
            <a:ext cx="3283505" cy="485448"/>
          </a:xfrm>
          <a:prstGeom prst="rect">
            <a:avLst/>
          </a:prstGeom>
        </p:spPr>
      </p:pic>
      <p:pic>
        <p:nvPicPr>
          <p:cNvPr id="9" name="Imagen 8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BFA364AF-5864-5153-B8DC-839B7F45F04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8841" y="5085679"/>
            <a:ext cx="3121582" cy="290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409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atrón de fondo">
            <a:extLst>
              <a:ext uri="{FF2B5EF4-FFF2-40B4-BE49-F238E27FC236}">
                <a16:creationId xmlns:a16="http://schemas.microsoft.com/office/drawing/2014/main" id="{CCB52021-C07A-D954-BD71-FC4DFC31F8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agen 5" descr="Logotipo&#10;&#10;El contenido generado por IA puede ser incorrecto.">
            <a:extLst>
              <a:ext uri="{FF2B5EF4-FFF2-40B4-BE49-F238E27FC236}">
                <a16:creationId xmlns:a16="http://schemas.microsoft.com/office/drawing/2014/main" id="{0BCAC919-98C2-1A9E-A5F8-218989C18F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7677" y="1079773"/>
            <a:ext cx="5576646" cy="3764554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0BBDDEA3-34D4-3B16-C381-F1F4B85C3F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038" y="6132957"/>
            <a:ext cx="7405979" cy="308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2667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1</Words>
  <Application>Microsoft Office PowerPoint</Application>
  <PresentationFormat>Panorámica</PresentationFormat>
  <Paragraphs>1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de Office</vt:lpstr>
      <vt:lpstr>Titulo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Angel D. Guzman</dc:creator>
  <cp:lastModifiedBy>saraicardiologia26@gmail.com</cp:lastModifiedBy>
  <cp:revision>7</cp:revision>
  <dcterms:created xsi:type="dcterms:W3CDTF">2025-08-04T05:53:35Z</dcterms:created>
  <dcterms:modified xsi:type="dcterms:W3CDTF">2025-08-12T17:24:11Z</dcterms:modified>
</cp:coreProperties>
</file>