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1" r:id="rId6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33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3" autoAdjust="0"/>
    <p:restoredTop sz="94660"/>
  </p:normalViewPr>
  <p:slideViewPr>
    <p:cSldViewPr snapToGrid="0">
      <p:cViewPr varScale="1">
        <p:scale>
          <a:sx n="90" d="100"/>
          <a:sy n="90" d="100"/>
        </p:scale>
        <p:origin x="30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29AC0D-E28E-9C0B-F021-C6047DE6A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82BBB2E-4EB5-EFC4-38DA-47BAFFA87B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9332E0-49E1-D24B-DDC3-54DD60F0F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05827F0-888D-53C5-36EF-FF9C5ABBF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CE3D0DD-11E1-575D-F688-2AC061819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0595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B22FD8-8EA4-9F53-9E0A-88F1B219D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6523C7A-5772-0B6F-AC0C-613E162014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2AD6F90-D859-D8B5-D558-7C4A48A46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5751CF-018C-A0AD-EB2F-5C8D8DAB7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2DF275-6657-306D-CE31-3A2DC4B7E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54165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DE6452B-982A-7AB0-F4BD-C11D8F86A0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C26B79A-78AA-5B3B-BB6E-F0CAD29233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AAA253-14B2-5279-4B24-4A9E6F852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487839-9D18-2A3C-F3C8-AAC58EE8F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DEC5CE9-C322-B5BE-7422-D99D631C4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1535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3A337C-9AD4-1BD9-CA6E-21EF5A737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B0F1E21-9293-36D8-0034-F0A127E25C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6127A53-8B45-01E1-30E1-A29639795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7914208-6121-EAB4-8F2A-AC3F6A603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7A15724-975E-4BBB-A236-C8B0F908A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22941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651A3D-6043-8E15-EAC0-C968D0752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19A1479-0444-8FF2-79E1-5448B0DBC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CB06E57-E1DC-BFB7-931D-7E6A18E3C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B17F5C-C0D0-EBAD-A324-B36755D7B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025E9E8-46DC-7D80-6341-85524943B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00638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FD9862-6261-4029-5C61-1B7F7D670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990C30A-87F7-F725-94C6-84D14CCDED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6A51811-394E-B6BF-D41B-EAE1DA0986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ED2DE5D-D88E-6D70-D8F9-0AFC06AC2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1E1B474-CAE8-1017-076F-B967CA277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4635692-0BF5-6DF8-AB91-3D2162873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81263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6E4CAE-0F0B-AF7D-2E1E-9D911E867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8B14B03-F341-62B0-925B-D0F18228F0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B76E99C-68E2-876F-0D55-84FC692E53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C238057-EA2A-323D-05B2-1587ACBE8B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70CB3C0-314C-E74A-050D-D2FFC0C641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03EE0FC-F45B-8067-DEB5-7A3B5497E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7576B91-B2EF-503F-058A-E8BFE2902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F43D6DD-42F4-26DD-11F5-A4FBAE8B7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69711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E6F74D-ADBD-6339-4FF8-7E348C22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8CBDC74-B846-9D72-01EC-2D8295343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B8C49AC-8111-ED86-298F-45992533A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106B8EC-1BB4-DFAC-367F-DCC549CDF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50518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4D09C94-0876-B84D-6FE4-4E9668249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48AA377-4D4B-EB28-8530-079F47222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6F0A023-B89A-B61D-9EFB-831A2DEA4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9327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C5DBDB-62C0-65A0-2535-A91C00E6F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161BC9E-5953-0046-E31C-BF9DCADEC6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FE55170-B41C-8C73-2051-8E1B6E3671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C57D1C-2995-5CE1-9D4A-01CD8B229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7D4DBF4-4F24-586A-CF10-4023EEF88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074C46-50E4-7EB1-284F-DF880FB20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99885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6293A7-47BB-49B4-7F3B-A6F6C6B47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80597F1-6007-4B85-2947-7F4EB1BE48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25A4B89-A834-4C92-50EC-D4D67D3E44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A1D0CC-F37A-34DB-5A56-2FDB75D7A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A6D0842-2A5D-0BCE-CE1D-21F914B0A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C918E6F-B303-884C-E154-011D9DBA6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23141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AB3CEC0-0488-93D1-98A5-AA3D38F4B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60A9119-28EF-94F3-E983-DE00FCF4D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6FCCD95-96A4-CAF9-3F14-F42E92043A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8C80E6-76FB-FB0C-8E36-7C0AAD5EEC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7E068E3-772B-2C0A-1A91-F381C0A0BE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82330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&#10;&#10;El contenido generado por IA puede ser incorrecto.">
            <a:extLst>
              <a:ext uri="{FF2B5EF4-FFF2-40B4-BE49-F238E27FC236}">
                <a16:creationId xmlns:a16="http://schemas.microsoft.com/office/drawing/2014/main" id="{E534B44C-8BB6-3BC7-DAD5-7CA4A08D8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 descr="Logotipo&#10;&#10;El contenido generado por IA puede ser incorrecto.">
            <a:extLst>
              <a:ext uri="{FF2B5EF4-FFF2-40B4-BE49-F238E27FC236}">
                <a16:creationId xmlns:a16="http://schemas.microsoft.com/office/drawing/2014/main" id="{89ECC89F-9CD5-489A-64A4-FC61CCBF53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016" y="534315"/>
            <a:ext cx="4393013" cy="2965535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373B3981-371B-581C-076D-F78115CE57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24823" y="4143049"/>
            <a:ext cx="3911397" cy="77372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3934EEA-38F0-D82C-1A10-5EF5D1B7D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98896" y="4393249"/>
            <a:ext cx="3794207" cy="523525"/>
          </a:xfrm>
        </p:spPr>
        <p:txBody>
          <a:bodyPr>
            <a:noAutofit/>
          </a:bodyPr>
          <a:lstStyle/>
          <a:p>
            <a:r>
              <a:rPr lang="es-MX" sz="4800" dirty="0">
                <a:solidFill>
                  <a:schemeClr val="bg2"/>
                </a:solidFill>
              </a:rPr>
              <a:t>Titulo</a:t>
            </a:r>
          </a:p>
        </p:txBody>
      </p:sp>
    </p:spTree>
    <p:extLst>
      <p:ext uri="{BB962C8B-B14F-4D97-AF65-F5344CB8AC3E}">
        <p14:creationId xmlns:p14="http://schemas.microsoft.com/office/powerpoint/2010/main" val="907030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atrón de fondo&#10;&#10;El contenido generado por IA puede ser incorrecto.">
            <a:extLst>
              <a:ext uri="{FF2B5EF4-FFF2-40B4-BE49-F238E27FC236}">
                <a16:creationId xmlns:a16="http://schemas.microsoft.com/office/drawing/2014/main" id="{96F557D5-257E-DE05-127C-CC3579DE8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846BC042-F8C2-810F-084A-1D6961E38B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0965" y="6367578"/>
            <a:ext cx="2254202" cy="340257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003FB250-EE5E-2B1F-1E97-4B67BBDE0F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931" y="6284844"/>
            <a:ext cx="2861054" cy="42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743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DAF2BF-E8AC-1A70-C776-6E66A862B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atrón de fondo&#10;&#10;El contenido generado por IA puede ser incorrecto.">
            <a:extLst>
              <a:ext uri="{FF2B5EF4-FFF2-40B4-BE49-F238E27FC236}">
                <a16:creationId xmlns:a16="http://schemas.microsoft.com/office/drawing/2014/main" id="{C6A031B8-D990-167B-005C-A1D9A3895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33C7D160-E8E1-E21B-2C5B-4A562E4B7F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0965" y="6367578"/>
            <a:ext cx="2254202" cy="340257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C39E4BB1-7ACA-36E9-D895-FBE31B1E06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931" y="6284844"/>
            <a:ext cx="2861054" cy="42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99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D0FDD4-7DAC-CF9E-EADE-0948600C7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atrón de fondo&#10;&#10;El contenido generado por IA puede ser incorrecto.">
            <a:extLst>
              <a:ext uri="{FF2B5EF4-FFF2-40B4-BE49-F238E27FC236}">
                <a16:creationId xmlns:a16="http://schemas.microsoft.com/office/drawing/2014/main" id="{4CA2C7C2-36E5-2131-3A35-EC9CDC51D0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884F8DC1-B48B-C2B6-C90D-706087FE8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0965" y="6367578"/>
            <a:ext cx="2254202" cy="340257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A0FC9EED-197F-6961-7A3F-D7DB7B7445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931" y="6284844"/>
            <a:ext cx="2861054" cy="42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36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atrón de fondo&#10;&#10;El contenido generado por IA puede ser incorrecto.">
            <a:extLst>
              <a:ext uri="{FF2B5EF4-FFF2-40B4-BE49-F238E27FC236}">
                <a16:creationId xmlns:a16="http://schemas.microsoft.com/office/drawing/2014/main" id="{80EE61A2-5ECC-BBB6-6D56-A42876A78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n 5" descr="Logotipo&#10;&#10;El contenido generado por IA puede ser incorrecto.">
            <a:extLst>
              <a:ext uri="{FF2B5EF4-FFF2-40B4-BE49-F238E27FC236}">
                <a16:creationId xmlns:a16="http://schemas.microsoft.com/office/drawing/2014/main" id="{0BCAC919-98C2-1A9E-A5F8-218989C18F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813" y="2321780"/>
            <a:ext cx="3280373" cy="221443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0BBDDEA3-34D4-3B16-C381-F1F4B85C3F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847" y="4768852"/>
            <a:ext cx="5504306" cy="22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2667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1</Words>
  <Application>Microsoft Office PowerPoint</Application>
  <PresentationFormat>Panorámica</PresentationFormat>
  <Paragraphs>1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Tema de Office</vt:lpstr>
      <vt:lpstr>Titulo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Angel D. Guzman</dc:creator>
  <cp:lastModifiedBy>saraicardiologia26@gmail.com</cp:lastModifiedBy>
  <cp:revision>7</cp:revision>
  <dcterms:created xsi:type="dcterms:W3CDTF">2025-08-04T05:53:35Z</dcterms:created>
  <dcterms:modified xsi:type="dcterms:W3CDTF">2025-08-12T17:23:58Z</dcterms:modified>
</cp:coreProperties>
</file>